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6" r:id="rId23"/>
    <p:sldId id="280" r:id="rId24"/>
    <p:sldId id="277" r:id="rId25"/>
    <p:sldId id="278" r:id="rId26"/>
    <p:sldId id="279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20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76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2501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548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649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679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1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820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766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085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554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963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59F8E-4804-43B4-9EF3-0FB172DF57D4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114E7-F903-4058-A048-0FB70B710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947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69" y="501981"/>
            <a:ext cx="10560275" cy="58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386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16774"/>
            <a:ext cx="12192000" cy="69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627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486" y="225580"/>
            <a:ext cx="11019098" cy="6463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9897" y="6316942"/>
            <a:ext cx="964734" cy="50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84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0694" y="79633"/>
            <a:ext cx="11751306" cy="65078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33980" y="6214879"/>
            <a:ext cx="964734" cy="50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102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187" y="0"/>
            <a:ext cx="11919215" cy="6760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13633" y="6291320"/>
            <a:ext cx="964734" cy="50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610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803" y="158420"/>
            <a:ext cx="11279816" cy="62657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2298" y="6058133"/>
            <a:ext cx="964734" cy="50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28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659" y="365125"/>
            <a:ext cx="10718141" cy="59727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2362" y="6019709"/>
            <a:ext cx="964734" cy="50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373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418" y="365125"/>
            <a:ext cx="10885163" cy="5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957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578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624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94" y="83891"/>
            <a:ext cx="11398817" cy="6376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2362" y="6019709"/>
            <a:ext cx="964734" cy="50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529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201" y="156328"/>
            <a:ext cx="11352363" cy="63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66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53643" y="-867375"/>
            <a:ext cx="15299285" cy="85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6614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57" y="0"/>
            <a:ext cx="12093543" cy="67118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21292" y="6467912"/>
            <a:ext cx="645952" cy="376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114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322" y="1597025"/>
            <a:ext cx="10515600" cy="4351338"/>
          </a:xfrm>
        </p:spPr>
        <p:txBody>
          <a:bodyPr/>
          <a:lstStyle/>
          <a:p>
            <a:r>
              <a:rPr lang="en-US" dirty="0" smtClean="0"/>
              <a:t>write in the </a:t>
            </a:r>
            <a:r>
              <a:rPr lang="en-US" dirty="0" smtClean="0"/>
              <a:t>brackets </a:t>
            </a:r>
            <a:r>
              <a:rPr lang="en-US" dirty="0" smtClean="0"/>
              <a:t>after letter "r" or </a:t>
            </a:r>
          </a:p>
          <a:p>
            <a:r>
              <a:rPr lang="en-US" dirty="0" smtClean="0"/>
              <a:t>as general </a:t>
            </a:r>
            <a:r>
              <a:rPr lang="en-US" dirty="0" smtClean="0"/>
              <a:t>statement </a:t>
            </a:r>
            <a:r>
              <a:rPr lang="en-US" dirty="0" smtClean="0"/>
              <a:t>e.g. </a:t>
            </a:r>
            <a:r>
              <a:rPr lang="en-US" dirty="0" err="1" smtClean="0"/>
              <a:t>knitr</a:t>
            </a:r>
            <a:r>
              <a:rPr lang="en-US" dirty="0" smtClean="0"/>
              <a:t>::</a:t>
            </a:r>
            <a:r>
              <a:rPr lang="en-US" dirty="0" err="1" smtClean="0"/>
              <a:t>opts_chunk$set</a:t>
            </a:r>
            <a:r>
              <a:rPr lang="en-US" dirty="0" smtClean="0"/>
              <a:t>(echo = TRUE) on the beginning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2992" y="162868"/>
            <a:ext cx="7344800" cy="1324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8690" y="3022923"/>
            <a:ext cx="4820789" cy="36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6029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6169"/>
            <a:ext cx="12192000" cy="6786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21292" y="6535024"/>
            <a:ext cx="645952" cy="376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251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060" y="189782"/>
            <a:ext cx="11925940" cy="66803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06054" y="6481311"/>
            <a:ext cx="645952" cy="376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3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353870" cy="69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9043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76" y="55421"/>
            <a:ext cx="12286769" cy="68025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75684" y="6481311"/>
            <a:ext cx="645952" cy="376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206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INSERT code for boxplot graph into for loop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Write a sentence below graphs containing words with bold, italics, and underlined formatting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Change size a plot to 13 inches wide and 15 inches high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Test different Chunk options (echo, message,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warnigs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for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final document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8148" y="278296"/>
            <a:ext cx="8130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</a:rPr>
              <a:t>Your Turn</a:t>
            </a:r>
            <a:endParaRPr lang="en-US" sz="8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7994" y="5848230"/>
            <a:ext cx="2800741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2077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05" y="0"/>
            <a:ext cx="11307221" cy="63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9819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199" y="119283"/>
            <a:ext cx="11833061" cy="65697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0753" y="6258187"/>
            <a:ext cx="645952" cy="599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202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53643" y="-862612"/>
            <a:ext cx="15299285" cy="85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825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39274" y="-567295"/>
            <a:ext cx="14670547" cy="79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521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548" y="793908"/>
            <a:ext cx="4988992" cy="3835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768" y="284671"/>
            <a:ext cx="5713067" cy="5068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6657" y="6219645"/>
            <a:ext cx="697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some code about your data, click on the button and get the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1812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562" y="215617"/>
            <a:ext cx="11688793" cy="65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8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285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22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179"/>
            <a:ext cx="12490049" cy="69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91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70" y="175994"/>
            <a:ext cx="11874832" cy="65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822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90</Words>
  <Application>Microsoft Office PowerPoint</Application>
  <PresentationFormat>Custom</PresentationFormat>
  <Paragraphs>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IMG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Vendula Novosadova</dc:creator>
  <cp:lastModifiedBy>karla fejfarová</cp:lastModifiedBy>
  <cp:revision>10</cp:revision>
  <dcterms:created xsi:type="dcterms:W3CDTF">2020-03-07T17:38:33Z</dcterms:created>
  <dcterms:modified xsi:type="dcterms:W3CDTF">2020-03-08T19:57:06Z</dcterms:modified>
</cp:coreProperties>
</file>